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iGPQqWTtgad3TYb+/rAL9sUwfv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d5f80099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1d5f80099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d5f80099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1d5f80099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d5f80099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1d5f80099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275" name="Google Shape;2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53e9b3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1953e9b3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d52dffc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1d52dffc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d5f8009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1d5f8009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5f8009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1d5f8009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5f8009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d5f8009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d5f8009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1d5f8009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5f8009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1d5f8009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5f80099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d5f80099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JavaScript Intermediário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11d5f80099b_0_7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1d5f80099b_0_7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d5f80099b_0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d5f80099b_0_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d5f80099b_0_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1d5f80099b_0_76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Geralmente utilizado para editar algum recurso que já existe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Estrutura semelhante ao POST, apenas o conceito é diferente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Exemplo: Alterar a sua senha de acesso na ComSchool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11d5f80099b_0_76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PUT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g11d5f80099b_0_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2787" y="3164995"/>
            <a:ext cx="1883985" cy="183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1d5f80099b_0_8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1d5f80099b_0_8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d5f80099b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d5f80099b_0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d5f80099b_0_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1d5f80099b_0_89"/>
          <p:cNvSpPr txBox="1"/>
          <p:nvPr/>
        </p:nvSpPr>
        <p:spPr>
          <a:xfrm>
            <a:off x="543450" y="807000"/>
            <a:ext cx="6864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Geralmente utilizado remover algum recurso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Estrutura semelhante ao GET, apenas o conceito é diferente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Exemplo: Remover um curso do carrinho de compras na ComSchool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11d5f80099b_0_8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DELETE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g11d5f80099b_0_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42787" y="3164995"/>
            <a:ext cx="1883985" cy="183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1d5f80099b_0_10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1d5f80099b_0_10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d5f80099b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d5f80099b_0_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d5f80099b_0_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1d5f80099b_0_102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DELETE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g11d5f80099b_0_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063" y="1019327"/>
            <a:ext cx="6301826" cy="31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9" name="Google Shape;269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8"/>
          <p:cNvSpPr/>
          <p:nvPr/>
        </p:nvSpPr>
        <p:spPr>
          <a:xfrm>
            <a:off x="-56925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277" name="Google Shape;27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278" name="Google Shape;2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279" name="Google Shape;27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1953e9b336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953e9b336_0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953e9b336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1953e9b336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1953e9b336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1953e9b336_0_17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Métodos HTTP</a:t>
            </a:r>
            <a:endParaRPr b="1" i="0" sz="3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11d52dffc34_0_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d52dffc34_0_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d52dffc34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d52dffc34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1d52dffc34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1d52dffc34_0_9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45" name="Google Shape;145;g11d52dffc34_0_9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 – Hypertext Transfer Protocol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Protocolo de Transferência de Hipertexto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Comunicação entre um cliente e um servidor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Transferência de informações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vai existir um request* e um response*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g11d52dffc34_0_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4454" y="3224195"/>
            <a:ext cx="2863750" cy="183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1d5f80099b_0_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d5f80099b_0_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d5f80099b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d5f80099b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d5f80099b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1d5f80099b_0_1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Mensagem que o cliente envia para o servidor na requisição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URL, dados na URL, dados de um formulário,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estrutura de um request é, principalmente: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Corpo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1d5f80099b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4454" y="3224195"/>
            <a:ext cx="2863750" cy="183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1d5f80099b_0_1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Request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1d5f80099b_0_1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1d5f80099b_0_1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1d5f80099b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1d5f80099b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1d5f80099b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1d5f80099b_0_13"/>
          <p:cNvSpPr txBox="1"/>
          <p:nvPr/>
        </p:nvSpPr>
        <p:spPr>
          <a:xfrm>
            <a:off x="543450" y="807000"/>
            <a:ext cx="68649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Mensagem de resposta que o servidor envia para o cliente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estrutura de um response pode ser, principalmente: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de Resposta: 200, 204, 404,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Cabeçalho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Corpo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g11d5f80099b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4454" y="3224195"/>
            <a:ext cx="2863750" cy="183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1d5f80099b_0_1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Response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1d5f80099b_0_2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1d5f80099b_0_2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11d5f80099b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1d5f80099b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1d5f80099b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1d5f80099b_0_25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Principais métodos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" name="Google Shape;181;g11d5f80099b_0_25"/>
          <p:cNvGrpSpPr/>
          <p:nvPr/>
        </p:nvGrpSpPr>
        <p:grpSpPr>
          <a:xfrm>
            <a:off x="679773" y="1559702"/>
            <a:ext cx="6528130" cy="1012052"/>
            <a:chOff x="2320" y="599671"/>
            <a:chExt cx="7917684" cy="1227325"/>
          </a:xfrm>
        </p:grpSpPr>
        <p:sp>
          <p:nvSpPr>
            <p:cNvPr id="182" name="Google Shape;182;g11d5f80099b_0_25"/>
            <p:cNvSpPr/>
            <p:nvPr/>
          </p:nvSpPr>
          <p:spPr>
            <a:xfrm>
              <a:off x="2320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g11d5f80099b_0_25"/>
            <p:cNvSpPr/>
            <p:nvPr/>
          </p:nvSpPr>
          <p:spPr>
            <a:xfrm>
              <a:off x="186452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g11d5f80099b_0_25"/>
            <p:cNvSpPr txBox="1"/>
            <p:nvPr/>
          </p:nvSpPr>
          <p:spPr>
            <a:xfrm>
              <a:off x="217273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</a:t>
              </a:r>
              <a:endParaRPr i="0" sz="3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g11d5f80099b_0_25"/>
            <p:cNvSpPr/>
            <p:nvPr/>
          </p:nvSpPr>
          <p:spPr>
            <a:xfrm>
              <a:off x="2027771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g11d5f80099b_0_25"/>
            <p:cNvSpPr/>
            <p:nvPr/>
          </p:nvSpPr>
          <p:spPr>
            <a:xfrm>
              <a:off x="2211903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g11d5f80099b_0_25"/>
            <p:cNvSpPr txBox="1"/>
            <p:nvPr/>
          </p:nvSpPr>
          <p:spPr>
            <a:xfrm>
              <a:off x="2242724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</a:t>
              </a:r>
              <a:endParaRPr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8" name="Google Shape;188;g11d5f80099b_0_25"/>
            <p:cNvSpPr/>
            <p:nvPr/>
          </p:nvSpPr>
          <p:spPr>
            <a:xfrm>
              <a:off x="4053221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11d5f80099b_0_25"/>
            <p:cNvSpPr/>
            <p:nvPr/>
          </p:nvSpPr>
          <p:spPr>
            <a:xfrm>
              <a:off x="4237353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11d5f80099b_0_25"/>
            <p:cNvSpPr txBox="1"/>
            <p:nvPr/>
          </p:nvSpPr>
          <p:spPr>
            <a:xfrm>
              <a:off x="4268174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PUT</a:t>
              </a:r>
              <a:endParaRPr i="0" sz="2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1" name="Google Shape;191;g11d5f80099b_0_25"/>
            <p:cNvSpPr/>
            <p:nvPr/>
          </p:nvSpPr>
          <p:spPr>
            <a:xfrm>
              <a:off x="6078672" y="599671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D40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11d5f80099b_0_25"/>
            <p:cNvSpPr/>
            <p:nvPr/>
          </p:nvSpPr>
          <p:spPr>
            <a:xfrm>
              <a:off x="6262804" y="774596"/>
              <a:ext cx="1657200" cy="1052400"/>
            </a:xfrm>
            <a:prstGeom prst="roundRect">
              <a:avLst>
                <a:gd fmla="val 10000" name="adj"/>
              </a:avLst>
            </a:prstGeom>
            <a:solidFill>
              <a:srgbClr val="FFFFFF">
                <a:alpha val="89800"/>
              </a:srgbClr>
            </a:solidFill>
            <a:ln cap="flat" cmpd="sng" w="12700">
              <a:solidFill>
                <a:srgbClr val="FFD4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g11d5f80099b_0_25"/>
            <p:cNvSpPr txBox="1"/>
            <p:nvPr/>
          </p:nvSpPr>
          <p:spPr>
            <a:xfrm>
              <a:off x="6293625" y="805417"/>
              <a:ext cx="15954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Nunito"/>
                <a:buNone/>
              </a:pPr>
              <a:r>
                <a:rPr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DELETE</a:t>
              </a:r>
              <a:endParaRPr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1d5f80099b_0_5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d5f80099b_0_5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d5f80099b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d5f80099b_0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1d5f80099b_0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d5f80099b_0_50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comum de todos	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na URL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possui corpo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Solicitação de algum conteúdo: página web, xml, json,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Exemplo: Acessando site da ComSchool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https://www.comschool.com.br/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11d5f80099b_0_50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GET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g11d5f80099b_0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3545" y="3224195"/>
            <a:ext cx="2334656" cy="183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1d5f80099b_0_6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d5f80099b_0_6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d5f80099b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d5f80099b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1d5f80099b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1d5f80099b_0_63"/>
          <p:cNvSpPr txBox="1"/>
          <p:nvPr/>
        </p:nvSpPr>
        <p:spPr>
          <a:xfrm>
            <a:off x="543450" y="807000"/>
            <a:ext cx="68649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Geralmente utilizado para criar algum tipo de recurso ou quando não queremos enviar informações na URL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no corpo do request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Solicitação de algum conteúdo: página web, xml, json, etc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Exemplo: Realizando login no site da ComSchool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https://www.comschool.com.br/login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11d5f80099b_0_63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POST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11d5f80099b_0_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67560" y="3224195"/>
            <a:ext cx="2340638" cy="183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11d5f80099b_0_11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1d5f80099b_0_11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1d5f80099b_0_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1d5f80099b_0_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1d5f80099b_0_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1d5f80099b_0_114"/>
          <p:cNvSpPr txBox="1"/>
          <p:nvPr>
            <p:ph idx="1" type="body"/>
          </p:nvPr>
        </p:nvSpPr>
        <p:spPr>
          <a:xfrm>
            <a:off x="804075" y="86988"/>
            <a:ext cx="649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Método POST</a:t>
            </a:r>
            <a:endParaRPr b="1" sz="2800">
              <a:solidFill>
                <a:srgbClr val="0086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g11d5f80099b_0_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049" y="1324801"/>
            <a:ext cx="6711925" cy="26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